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96" r:id="rId2"/>
  </p:sldMasterIdLst>
  <p:sldIdLst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2A52B84-3687-4C27-8C15-75F56197489B}" type="datetimeFigureOut">
              <a:rPr lang="es-CO" smtClean="0"/>
              <a:t>16/09/2014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1066A12-1A29-4E24-8188-6525D05E2F6C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47664" y="260648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CO" sz="72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ityBlueprint" pitchFamily="2" charset="2"/>
              </a:rPr>
              <a:t>POR FAVOR HAGA SILENCIO</a:t>
            </a:r>
            <a:endParaRPr lang="es-CO" sz="72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ityBlueprint" pitchFamily="2" charset="2"/>
            </a:endParaRPr>
          </a:p>
        </p:txBody>
      </p:sp>
      <p:pic>
        <p:nvPicPr>
          <p:cNvPr id="1026" name="Picture 2" descr="https://encrypted-tbn0.gstatic.com/images?q=tbn:ANd9GcTZfUK8MXtSyJuTuYNt0IhphDBw_B298nioYSvF2L7P0dyyER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052580"/>
            <a:ext cx="2502626" cy="28347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49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77260" y="476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dirty="0">
                <a:latin typeface="Arial" pitchFamily="34" charset="0"/>
                <a:cs typeface="Arial" pitchFamily="34" charset="0"/>
              </a:rPr>
              <a:t>Contabilización de operaciones Financieras y Contables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918939" y="1988840"/>
            <a:ext cx="3321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Vanessa Jaramillo Bastidas</a:t>
            </a:r>
          </a:p>
          <a:p>
            <a:pPr algn="ctr"/>
            <a:r>
              <a:rPr lang="es-CO" dirty="0" smtClean="0"/>
              <a:t>Sebastián Ochoa Aponte</a:t>
            </a:r>
          </a:p>
          <a:p>
            <a:pPr algn="ctr"/>
            <a:r>
              <a:rPr lang="es-CO" dirty="0" smtClean="0"/>
              <a:t>Carolina Osorio García</a:t>
            </a:r>
          </a:p>
          <a:p>
            <a:pPr algn="ctr"/>
            <a:r>
              <a:rPr lang="es-CO" dirty="0" smtClean="0"/>
              <a:t>Valentina Pandales Cruz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r>
              <a:rPr lang="es-CO" dirty="0" smtClean="0"/>
              <a:t>Licenciado: Virgilio Murillo</a:t>
            </a:r>
          </a:p>
          <a:p>
            <a:pPr algn="ctr"/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1133337" y="4726537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Liceo Mixto La Milagrosa </a:t>
            </a:r>
          </a:p>
          <a:p>
            <a:pPr algn="ctr"/>
            <a:r>
              <a:rPr lang="es-CO" dirty="0"/>
              <a:t>É</a:t>
            </a:r>
            <a:r>
              <a:rPr lang="es-CO" dirty="0" smtClean="0"/>
              <a:t>tica y valores</a:t>
            </a:r>
          </a:p>
          <a:p>
            <a:pPr algn="ctr"/>
            <a:r>
              <a:rPr lang="es-CO" dirty="0" smtClean="0"/>
              <a:t>Grado:10°</a:t>
            </a:r>
          </a:p>
          <a:p>
            <a:pPr algn="ctr"/>
            <a:r>
              <a:rPr lang="es-CO" dirty="0" smtClean="0"/>
              <a:t>Santiago de Cali, 16 de Septiembre del 2014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5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596197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CÓDIGO DE ÉTICA.</a:t>
            </a:r>
            <a:endParaRPr lang="es-CO" sz="28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02505" y="150093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Es aquel que fija normas que regulan los comportamientos de las personas dentro de una empresa u organización.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qweb.es/images/publireportajes/4263/42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852936"/>
            <a:ext cx="2124079" cy="297371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efome.gob.mx/imagenes/img/secretari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266" y="1417728"/>
            <a:ext cx="2947282" cy="2013072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389071" y="3795321"/>
            <a:ext cx="4680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CO" dirty="0">
                <a:latin typeface="Arial" pitchFamily="34" charset="0"/>
                <a:cs typeface="Arial" pitchFamily="34" charset="0"/>
              </a:rPr>
              <a:t>ética no impone castigos efectivos cuando alguien se desvía de la propuesta de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comportamiento, </a:t>
            </a:r>
            <a:r>
              <a:rPr lang="es-CO" dirty="0">
                <a:latin typeface="Arial" pitchFamily="34" charset="0"/>
                <a:cs typeface="Arial" pitchFamily="34" charset="0"/>
              </a:rPr>
              <a:t>el código de ética nos propone una normativa que deberá ser de cumplimiento obligatorio.</a:t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r>
              <a:rPr lang="es-CO" dirty="0">
                <a:latin typeface="Arial" pitchFamily="34" charset="0"/>
                <a:cs typeface="Arial" pitchFamily="34" charset="0"/>
              </a:rPr>
              <a:t/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23728" y="47667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Arial" pitchFamily="34" charset="0"/>
                <a:cs typeface="Arial" pitchFamily="34" charset="0"/>
              </a:rPr>
              <a:t>CODIGO DE ETICA DE LA SECRETARIA(O)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1196752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*Flexibilidad: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si son las 6 de la tarde y su jefe necesita que prepares y envíes un informe importante hay que hacerlo.</a:t>
            </a: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*Seguir los requisitos que la ley vigente plantee.</a:t>
            </a:r>
          </a:p>
          <a:p>
            <a:endParaRPr lang="es-CO" dirty="0">
              <a:latin typeface="Arial" pitchFamily="34" charset="0"/>
              <a:cs typeface="Arial" pitchFamily="34" charset="0"/>
            </a:endParaRP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*Buena comunicación (saberla difundir) y llevar una agenda.</a:t>
            </a:r>
          </a:p>
          <a:p>
            <a:endParaRPr lang="es-CO" dirty="0">
              <a:latin typeface="Arial" pitchFamily="34" charset="0"/>
              <a:cs typeface="Arial" pitchFamily="34" charset="0"/>
            </a:endParaRP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*La información sobre la empresa y sus clientes siempre confidencial y privada.</a:t>
            </a:r>
          </a:p>
          <a:p>
            <a:endParaRPr lang="es-CO" dirty="0">
              <a:latin typeface="Arial" pitchFamily="34" charset="0"/>
              <a:cs typeface="Arial" pitchFamily="34" charset="0"/>
            </a:endParaRP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*Debe ser leal a la empresa y con las personas con las que trabaja </a:t>
            </a:r>
          </a:p>
          <a:p>
            <a:endParaRPr lang="es-CO" dirty="0">
              <a:latin typeface="Arial" pitchFamily="34" charset="0"/>
              <a:cs typeface="Arial" pitchFamily="34" charset="0"/>
            </a:endParaRP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*Siempre portar su carnet o identificación personal</a:t>
            </a:r>
          </a:p>
          <a:p>
            <a:endParaRPr lang="es-CO" dirty="0">
              <a:latin typeface="Arial" pitchFamily="34" charset="0"/>
              <a:cs typeface="Arial" pitchFamily="34" charset="0"/>
            </a:endParaRP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*Saberse comportar dignamente y profesionalmente ante cualquier situación</a:t>
            </a:r>
          </a:p>
          <a:p>
            <a:endParaRPr lang="es-CO" dirty="0">
              <a:latin typeface="Arial" pitchFamily="34" charset="0"/>
              <a:cs typeface="Arial" pitchFamily="34" charset="0"/>
            </a:endParaRP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*Actualizaciones tecnológicas.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  <a:p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69269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*Ser cautelosa al aceptar regalos o favores de los clientes internos o externos de la empresa, ya que pueden esperar algo a cambio, siempre actuar dentro de la política.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693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nsmisión de lista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</TotalTime>
  <Words>236</Words>
  <Application>Microsoft Office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Transmisión de listas</vt:lpstr>
      <vt:lpstr>Boticario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7</cp:revision>
  <dcterms:created xsi:type="dcterms:W3CDTF">2014-09-16T14:09:38Z</dcterms:created>
  <dcterms:modified xsi:type="dcterms:W3CDTF">2014-09-16T15:20:41Z</dcterms:modified>
</cp:coreProperties>
</file>