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398000" cy="65532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80" y="-102"/>
      </p:cViewPr>
      <p:guideLst>
        <p:guide orient="horz" pos="2064"/>
        <p:guide pos="29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7931C-D7AF-4C7E-A834-DA228A37E466}" type="datetimeFigureOut">
              <a:rPr lang="es-CO" smtClean="0"/>
              <a:t>10/05/2014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1550" y="685800"/>
            <a:ext cx="491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C6F9-089F-4EFF-9846-A79C32C1C764}" type="slidenum">
              <a:rPr lang="es-CO" smtClean="0"/>
              <a:t>‹#›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8C6F9-089F-4EFF-9846-A79C32C1C764}" type="slidenum">
              <a:rPr lang="es-CO" smtClean="0"/>
              <a:t>1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1550" y="685800"/>
            <a:ext cx="49149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8C6F9-089F-4EFF-9846-A79C32C1C764}" type="slidenum">
              <a:rPr lang="es-CO" smtClean="0"/>
              <a:t>2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850" y="2035740"/>
            <a:ext cx="7988300" cy="14046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3713482"/>
            <a:ext cx="6578600" cy="16747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2EFB-DF7A-4B96-8BDA-5D5B6ADDB9BD}" type="datetimeFigureOut">
              <a:rPr lang="es-CO" smtClean="0"/>
              <a:t>10/05/2014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610D-72BC-4B2A-9CBF-180673B3E33D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2EFB-DF7A-4B96-8BDA-5D5B6ADDB9BD}" type="datetimeFigureOut">
              <a:rPr lang="es-CO" smtClean="0"/>
              <a:t>10/05/2014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610D-72BC-4B2A-9CBF-180673B3E33D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3550" y="262433"/>
            <a:ext cx="2114550" cy="557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9901" y="262433"/>
            <a:ext cx="6187017" cy="557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2EFB-DF7A-4B96-8BDA-5D5B6ADDB9BD}" type="datetimeFigureOut">
              <a:rPr lang="es-CO" smtClean="0"/>
              <a:t>10/05/2014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610D-72BC-4B2A-9CBF-180673B3E33D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2EFB-DF7A-4B96-8BDA-5D5B6ADDB9BD}" type="datetimeFigureOut">
              <a:rPr lang="es-CO" smtClean="0"/>
              <a:t>10/05/2014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610D-72BC-4B2A-9CBF-180673B3E33D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377" y="4211039"/>
            <a:ext cx="7988300" cy="13015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377" y="2777527"/>
            <a:ext cx="7988300" cy="14335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2EFB-DF7A-4B96-8BDA-5D5B6ADDB9BD}" type="datetimeFigureOut">
              <a:rPr lang="es-CO" smtClean="0"/>
              <a:t>10/05/2014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610D-72BC-4B2A-9CBF-180673B3E33D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901" y="1524530"/>
            <a:ext cx="4150783" cy="43141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7318" y="1524530"/>
            <a:ext cx="4150783" cy="43141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2EFB-DF7A-4B96-8BDA-5D5B6ADDB9BD}" type="datetimeFigureOut">
              <a:rPr lang="es-CO" smtClean="0"/>
              <a:t>10/05/2014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610D-72BC-4B2A-9CBF-180673B3E33D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262432"/>
            <a:ext cx="8458200" cy="1092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901" y="1466887"/>
            <a:ext cx="4152415" cy="6113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1" y="2078215"/>
            <a:ext cx="4152415" cy="3775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4056" y="1466887"/>
            <a:ext cx="4154047" cy="6113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4056" y="2078215"/>
            <a:ext cx="4154047" cy="3775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2EFB-DF7A-4B96-8BDA-5D5B6ADDB9BD}" type="datetimeFigureOut">
              <a:rPr lang="es-CO" smtClean="0"/>
              <a:t>10/05/2014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610D-72BC-4B2A-9CBF-180673B3E33D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2EFB-DF7A-4B96-8BDA-5D5B6ADDB9BD}" type="datetimeFigureOut">
              <a:rPr lang="es-CO" smtClean="0"/>
              <a:t>10/05/2014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610D-72BC-4B2A-9CBF-180673B3E33D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2EFB-DF7A-4B96-8BDA-5D5B6ADDB9BD}" type="datetimeFigureOut">
              <a:rPr lang="es-CO" smtClean="0"/>
              <a:t>10/05/2014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610D-72BC-4B2A-9CBF-180673B3E33D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3" y="260916"/>
            <a:ext cx="3091877" cy="11104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4358" y="260915"/>
            <a:ext cx="5253743" cy="5592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9903" y="1371319"/>
            <a:ext cx="3091877" cy="44825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2EFB-DF7A-4B96-8BDA-5D5B6ADDB9BD}" type="datetimeFigureOut">
              <a:rPr lang="es-CO" smtClean="0"/>
              <a:t>10/05/2014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610D-72BC-4B2A-9CBF-180673B3E33D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074" y="4587242"/>
            <a:ext cx="5638800" cy="54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42074" y="585542"/>
            <a:ext cx="5638800" cy="39319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42074" y="5128790"/>
            <a:ext cx="5638800" cy="76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2EFB-DF7A-4B96-8BDA-5D5B6ADDB9BD}" type="datetimeFigureOut">
              <a:rPr lang="es-CO" smtClean="0"/>
              <a:t>10/05/2014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610D-72BC-4B2A-9CBF-180673B3E33D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9900" y="262432"/>
            <a:ext cx="8458200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900" y="1529082"/>
            <a:ext cx="8458200" cy="4324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9901" y="6073848"/>
            <a:ext cx="2192867" cy="3488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32EFB-DF7A-4B96-8BDA-5D5B6ADDB9BD}" type="datetimeFigureOut">
              <a:rPr lang="es-CO" smtClean="0"/>
              <a:t>10/05/2014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0985" y="6073848"/>
            <a:ext cx="2976033" cy="3488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5234" y="6073848"/>
            <a:ext cx="2192867" cy="3488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E610D-72BC-4B2A-9CBF-180673B3E33D}" type="slidenum">
              <a:rPr lang="es-CO" smtClean="0"/>
              <a:t>‹#›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0728" y="396280"/>
            <a:ext cx="42484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         DROGADICION   ENFERMEDAD</a:t>
            </a:r>
          </a:p>
          <a:p>
            <a:r>
              <a:rPr lang="es-CO" dirty="0" smtClean="0"/>
              <a:t>                  (CONSECUENCIAS)</a:t>
            </a:r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r>
              <a:rPr lang="es-CO" dirty="0" smtClean="0"/>
              <a:t>       PAULA VALENTINA PANDALES CRUZ</a:t>
            </a:r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r>
              <a:rPr lang="es-CO" dirty="0" smtClean="0"/>
              <a:t>                                 DECIMO</a:t>
            </a:r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r>
              <a:rPr lang="es-CO" dirty="0" smtClean="0"/>
              <a:t>             LICEO MIXTO LA MILAGROSA</a:t>
            </a:r>
          </a:p>
          <a:p>
            <a:r>
              <a:rPr lang="es-CO" dirty="0" smtClean="0"/>
              <a:t>          SANTIAGO DE CALI ABRIL 30 2014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0820" y="310319"/>
            <a:ext cx="3034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         La Drogadicción </a:t>
            </a:r>
            <a:endParaRPr lang="es-CO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76975" y="655235"/>
            <a:ext cx="0" cy="413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40860" y="1069135"/>
            <a:ext cx="2590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Es una enfermedad</a:t>
            </a:r>
            <a:endParaRPr lang="es-CO" dirty="0"/>
          </a:p>
        </p:txBody>
      </p:sp>
      <p:sp>
        <p:nvSpPr>
          <p:cNvPr id="9" name="TextBox 8"/>
          <p:cNvSpPr txBox="1"/>
          <p:nvPr/>
        </p:nvSpPr>
        <p:spPr>
          <a:xfrm>
            <a:off x="3588876" y="1621001"/>
            <a:ext cx="185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         Afecta </a:t>
            </a:r>
            <a:endParaRPr lang="es-CO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476975" y="1414051"/>
            <a:ext cx="0" cy="2759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0568" y="1980456"/>
            <a:ext cx="770485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585322" y="2379819"/>
            <a:ext cx="1812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Sistema nervioso central </a:t>
            </a:r>
            <a:endParaRPr lang="es-CO" dirty="0"/>
          </a:p>
        </p:txBody>
      </p:sp>
      <p:sp>
        <p:nvSpPr>
          <p:cNvPr id="23" name="TextBox 22"/>
          <p:cNvSpPr txBox="1"/>
          <p:nvPr/>
        </p:nvSpPr>
        <p:spPr>
          <a:xfrm>
            <a:off x="3958918" y="2448801"/>
            <a:ext cx="185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Comportamiento </a:t>
            </a:r>
            <a:endParaRPr lang="es-CO" dirty="0"/>
          </a:p>
        </p:txBody>
      </p:sp>
      <p:sp>
        <p:nvSpPr>
          <p:cNvPr id="25" name="TextBox 24"/>
          <p:cNvSpPr txBox="1"/>
          <p:nvPr/>
        </p:nvSpPr>
        <p:spPr>
          <a:xfrm>
            <a:off x="4032926" y="3069650"/>
            <a:ext cx="185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Problemas </a:t>
            </a:r>
            <a:endParaRPr lang="es-CO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554984" y="2772544"/>
            <a:ext cx="0" cy="4049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338960" y="3690501"/>
            <a:ext cx="1100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De tipo</a:t>
            </a:r>
          </a:p>
          <a:p>
            <a:endParaRPr lang="es-CO" dirty="0"/>
          </a:p>
        </p:txBody>
      </p:sp>
      <p:sp>
        <p:nvSpPr>
          <p:cNvPr id="34" name="TextBox 33"/>
          <p:cNvSpPr txBox="1"/>
          <p:nvPr/>
        </p:nvSpPr>
        <p:spPr>
          <a:xfrm>
            <a:off x="1890688" y="417338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    Familiares </a:t>
            </a:r>
            <a:endParaRPr lang="es-CO" dirty="0"/>
          </a:p>
        </p:txBody>
      </p:sp>
      <p:sp>
        <p:nvSpPr>
          <p:cNvPr id="35" name="TextBox 34"/>
          <p:cNvSpPr txBox="1"/>
          <p:nvPr/>
        </p:nvSpPr>
        <p:spPr>
          <a:xfrm>
            <a:off x="5851128" y="392467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            amistades</a:t>
            </a:r>
            <a:endParaRPr lang="es-CO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554984" y="334860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58641" y="5148808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Abandono </a:t>
            </a:r>
          </a:p>
          <a:p>
            <a:r>
              <a:rPr lang="es-CO" dirty="0"/>
              <a:t> </a:t>
            </a:r>
            <a:r>
              <a:rPr lang="es-CO" dirty="0" smtClean="0"/>
              <a:t>                 </a:t>
            </a:r>
            <a:endParaRPr lang="es-CO" dirty="0"/>
          </a:p>
        </p:txBody>
      </p:sp>
      <p:sp>
        <p:nvSpPr>
          <p:cNvPr id="39" name="TextBox 38"/>
          <p:cNvSpPr txBox="1"/>
          <p:nvPr/>
        </p:nvSpPr>
        <p:spPr>
          <a:xfrm>
            <a:off x="2322736" y="57248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maltrato</a:t>
            </a:r>
            <a:endParaRPr lang="es-CO" dirty="0"/>
          </a:p>
        </p:txBody>
      </p:sp>
      <p:sp>
        <p:nvSpPr>
          <p:cNvPr id="40" name="TextBox 39"/>
          <p:cNvSpPr txBox="1"/>
          <p:nvPr/>
        </p:nvSpPr>
        <p:spPr>
          <a:xfrm>
            <a:off x="3042816" y="51488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Robo </a:t>
            </a:r>
            <a:endParaRPr lang="es-CO" dirty="0"/>
          </a:p>
        </p:txBody>
      </p:sp>
      <p:sp>
        <p:nvSpPr>
          <p:cNvPr id="41" name="TextBox 40"/>
          <p:cNvSpPr txBox="1"/>
          <p:nvPr/>
        </p:nvSpPr>
        <p:spPr>
          <a:xfrm>
            <a:off x="4915024" y="486077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Limitación </a:t>
            </a:r>
            <a:endParaRPr lang="es-CO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2178720" y="4500736"/>
            <a:ext cx="14401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682776" y="4500736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endCxn id="34" idx="3"/>
          </p:cNvCxnSpPr>
          <p:nvPr/>
        </p:nvCxnSpPr>
        <p:spPr>
          <a:xfrm rot="10800000" flipV="1">
            <a:off x="3258840" y="3865363"/>
            <a:ext cx="1008112" cy="49268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4" name="Elbow Connector 53"/>
          <p:cNvCxnSpPr/>
          <p:nvPr/>
        </p:nvCxnSpPr>
        <p:spPr>
          <a:xfrm>
            <a:off x="5131048" y="3924672"/>
            <a:ext cx="713730" cy="49770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2898800" y="4500736"/>
            <a:ext cx="288032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779120" y="55088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Diversión </a:t>
            </a:r>
            <a:endParaRPr lang="es-CO" dirty="0"/>
          </a:p>
        </p:txBody>
      </p:sp>
      <p:sp>
        <p:nvSpPr>
          <p:cNvPr id="78" name="TextBox 77"/>
          <p:cNvSpPr txBox="1"/>
          <p:nvPr/>
        </p:nvSpPr>
        <p:spPr>
          <a:xfrm>
            <a:off x="7435304" y="33486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Produce efectos</a:t>
            </a:r>
            <a:endParaRPr lang="es-CO" dirty="0"/>
          </a:p>
        </p:txBody>
      </p:sp>
      <p:sp>
        <p:nvSpPr>
          <p:cNvPr id="79" name="TextBox 78"/>
          <p:cNvSpPr txBox="1"/>
          <p:nvPr/>
        </p:nvSpPr>
        <p:spPr>
          <a:xfrm>
            <a:off x="7795344" y="414069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Fisiológicos y psíquicos </a:t>
            </a:r>
            <a:endParaRPr lang="es-CO" dirty="0"/>
          </a:p>
        </p:txBody>
      </p:sp>
      <p:sp>
        <p:nvSpPr>
          <p:cNvPr id="80" name="TextBox 79"/>
          <p:cNvSpPr txBox="1"/>
          <p:nvPr/>
        </p:nvSpPr>
        <p:spPr>
          <a:xfrm>
            <a:off x="6787232" y="52928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 alteraciones</a:t>
            </a:r>
            <a:endParaRPr lang="es-CO" dirty="0"/>
          </a:p>
        </p:txBody>
      </p:sp>
      <p:cxnSp>
        <p:nvCxnSpPr>
          <p:cNvPr id="82" name="Straight Arrow Connector 81"/>
          <p:cNvCxnSpPr/>
          <p:nvPr/>
        </p:nvCxnSpPr>
        <p:spPr>
          <a:xfrm flipH="1">
            <a:off x="5707112" y="4500736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77" idx="0"/>
          </p:cNvCxnSpPr>
          <p:nvPr/>
        </p:nvCxnSpPr>
        <p:spPr>
          <a:xfrm>
            <a:off x="6355184" y="4572744"/>
            <a:ext cx="36004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8371408" y="363664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7651328" y="3780656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810568" y="19084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4482976" y="205246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endCxn id="22" idx="0"/>
          </p:cNvCxnSpPr>
          <p:nvPr/>
        </p:nvCxnSpPr>
        <p:spPr>
          <a:xfrm flipH="1">
            <a:off x="8491662" y="1980456"/>
            <a:ext cx="23762" cy="399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34504" y="234049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Individuo </a:t>
            </a:r>
          </a:p>
          <a:p>
            <a:endParaRPr lang="es-CO" dirty="0"/>
          </a:p>
        </p:txBody>
      </p:sp>
      <p:sp>
        <p:nvSpPr>
          <p:cNvPr id="114" name="TextBox 113"/>
          <p:cNvSpPr txBox="1"/>
          <p:nvPr/>
        </p:nvSpPr>
        <p:spPr>
          <a:xfrm>
            <a:off x="6571208" y="601290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Emociones</a:t>
            </a:r>
            <a:endParaRPr lang="es-CO" dirty="0"/>
          </a:p>
        </p:txBody>
      </p:sp>
      <p:sp>
        <p:nvSpPr>
          <p:cNvPr id="115" name="TextBox 114"/>
          <p:cNvSpPr txBox="1"/>
          <p:nvPr/>
        </p:nvSpPr>
        <p:spPr>
          <a:xfrm>
            <a:off x="7651328" y="57968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Juicio </a:t>
            </a:r>
            <a:endParaRPr lang="es-CO" dirty="0"/>
          </a:p>
        </p:txBody>
      </p:sp>
      <p:sp>
        <p:nvSpPr>
          <p:cNvPr id="116" name="TextBox 115"/>
          <p:cNvSpPr txBox="1"/>
          <p:nvPr/>
        </p:nvSpPr>
        <p:spPr>
          <a:xfrm>
            <a:off x="0" y="3132584"/>
            <a:ext cx="210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D</a:t>
            </a:r>
            <a:r>
              <a:rPr lang="es-CO" dirty="0" smtClean="0"/>
              <a:t>esesperación</a:t>
            </a:r>
            <a:endParaRPr lang="es-CO" dirty="0"/>
          </a:p>
        </p:txBody>
      </p:sp>
      <p:sp>
        <p:nvSpPr>
          <p:cNvPr id="118" name="TextBox 117"/>
          <p:cNvSpPr txBox="1"/>
          <p:nvPr/>
        </p:nvSpPr>
        <p:spPr>
          <a:xfrm>
            <a:off x="1674664" y="291656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Baja del rendimiento </a:t>
            </a:r>
            <a:endParaRPr lang="es-CO" dirty="0"/>
          </a:p>
        </p:txBody>
      </p:sp>
      <p:cxnSp>
        <p:nvCxnSpPr>
          <p:cNvPr id="120" name="Straight Arrow Connector 119"/>
          <p:cNvCxnSpPr/>
          <p:nvPr/>
        </p:nvCxnSpPr>
        <p:spPr>
          <a:xfrm flipH="1">
            <a:off x="7291288" y="5580856"/>
            <a:ext cx="7200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795344" y="5508848"/>
            <a:ext cx="21602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79" idx="2"/>
          </p:cNvCxnSpPr>
          <p:nvPr/>
        </p:nvCxnSpPr>
        <p:spPr>
          <a:xfrm>
            <a:off x="8443416" y="4787027"/>
            <a:ext cx="0" cy="2897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7867352" y="5004792"/>
            <a:ext cx="153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Convulsiones </a:t>
            </a:r>
            <a:endParaRPr lang="es-CO" dirty="0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450528" y="262852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882576" y="2628528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8515424" y="291656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68</Words>
  <Application>Microsoft Office PowerPoint</Application>
  <PresentationFormat>Custom</PresentationFormat>
  <Paragraphs>45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Brenda</dc:creator>
  <cp:lastModifiedBy>Brenda</cp:lastModifiedBy>
  <cp:revision>3</cp:revision>
  <dcterms:created xsi:type="dcterms:W3CDTF">2014-05-11T03:06:58Z</dcterms:created>
  <dcterms:modified xsi:type="dcterms:W3CDTF">2014-05-11T16:48:51Z</dcterms:modified>
</cp:coreProperties>
</file>